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5" r:id="rId9"/>
    <p:sldId id="265" r:id="rId10"/>
    <p:sldId id="266" r:id="rId11"/>
    <p:sldId id="273" r:id="rId12"/>
    <p:sldId id="274" r:id="rId13"/>
    <p:sldId id="257" r:id="rId14"/>
    <p:sldId id="258" r:id="rId15"/>
    <p:sldId id="267" r:id="rId16"/>
    <p:sldId id="269" r:id="rId17"/>
    <p:sldId id="268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B75B-86A9-46CF-BB4D-2B431104713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2369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Electrical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</a:rPr>
              <a:t>Team 2655</a:t>
            </a:r>
          </a:p>
          <a:p>
            <a:r>
              <a:rPr lang="en-US" sz="3600" dirty="0">
                <a:solidFill>
                  <a:srgbClr val="7030A0"/>
                </a:solidFill>
              </a:rPr>
              <a:t>2016 FIRST Stronghold</a:t>
            </a:r>
          </a:p>
        </p:txBody>
      </p:sp>
    </p:spTree>
    <p:extLst>
      <p:ext uri="{BB962C8B-B14F-4D97-AF65-F5344CB8AC3E}">
        <p14:creationId xmlns:p14="http://schemas.microsoft.com/office/powerpoint/2010/main" val="217362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CIM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62" y="1882525"/>
            <a:ext cx="4975475" cy="4975475"/>
          </a:xfrm>
        </p:spPr>
      </p:pic>
    </p:spTree>
    <p:extLst>
      <p:ext uri="{BB962C8B-B14F-4D97-AF65-F5344CB8AC3E}">
        <p14:creationId xmlns:p14="http://schemas.microsoft.com/office/powerpoint/2010/main" val="19706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Compressor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4" y="2186528"/>
            <a:ext cx="3810532" cy="3629532"/>
          </a:xfrm>
        </p:spPr>
      </p:pic>
    </p:spTree>
    <p:extLst>
      <p:ext uri="{BB962C8B-B14F-4D97-AF65-F5344CB8AC3E}">
        <p14:creationId xmlns:p14="http://schemas.microsoft.com/office/powerpoint/2010/main" val="206932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Solenoid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15356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6032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Drive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drive system consists of four CIM motors that are each powered by CAN Talon SRX Motor controllers.</a:t>
            </a:r>
          </a:p>
          <a:p>
            <a:r>
              <a:rPr lang="en-US" dirty="0">
                <a:solidFill>
                  <a:srgbClr val="7030A0"/>
                </a:solidFill>
              </a:rPr>
              <a:t>There are two motors on each gear box.</a:t>
            </a:r>
          </a:p>
          <a:p>
            <a:r>
              <a:rPr lang="en-US" dirty="0">
                <a:solidFill>
                  <a:srgbClr val="7030A0"/>
                </a:solidFill>
              </a:rPr>
              <a:t>One gear box drives each side of the robot.</a:t>
            </a:r>
          </a:p>
        </p:txBody>
      </p:sp>
    </p:spTree>
    <p:extLst>
      <p:ext uri="{BB962C8B-B14F-4D97-AF65-F5344CB8AC3E}">
        <p14:creationId xmlns:p14="http://schemas.microsoft.com/office/powerpoint/2010/main" val="136425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352062"/>
            <a:ext cx="5029044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Drive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243"/>
            <a:ext cx="3715081" cy="17600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75" y="0"/>
            <a:ext cx="692782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Ball Intake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ball intake consists of a four-bar linkage powered by two pneumatic cylinders.</a:t>
            </a:r>
          </a:p>
          <a:p>
            <a:r>
              <a:rPr lang="en-US" dirty="0">
                <a:solidFill>
                  <a:srgbClr val="7030A0"/>
                </a:solidFill>
              </a:rPr>
              <a:t>Both cylinders are controlled by a single bi-directional solenoid.</a:t>
            </a:r>
          </a:p>
          <a:p>
            <a:r>
              <a:rPr lang="en-US" dirty="0">
                <a:solidFill>
                  <a:srgbClr val="7030A0"/>
                </a:solidFill>
              </a:rPr>
              <a:t>There is one Mini-CIM motor with a 3:1 planetary gearbox on the front of the ball intake to hold on to the ball.</a:t>
            </a:r>
          </a:p>
          <a:p>
            <a:r>
              <a:rPr lang="en-US" dirty="0">
                <a:solidFill>
                  <a:srgbClr val="7030A0"/>
                </a:solidFill>
              </a:rPr>
              <a:t>The CIM is controlled by a Victor SP.</a:t>
            </a:r>
          </a:p>
        </p:txBody>
      </p:sp>
    </p:spTree>
    <p:extLst>
      <p:ext uri="{BB962C8B-B14F-4D97-AF65-F5344CB8AC3E}">
        <p14:creationId xmlns:p14="http://schemas.microsoft.com/office/powerpoint/2010/main" val="89519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Defense Destroyer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defense destroyer is a two-bar linkage powered by two pneumatic cylinders, one on each side.</a:t>
            </a:r>
          </a:p>
          <a:p>
            <a:r>
              <a:rPr lang="en-US" dirty="0">
                <a:solidFill>
                  <a:srgbClr val="7030A0"/>
                </a:solidFill>
              </a:rPr>
              <a:t>Both cylinders are controlled by one bi-directional solenoid.</a:t>
            </a:r>
          </a:p>
        </p:txBody>
      </p:sp>
    </p:spTree>
    <p:extLst>
      <p:ext uri="{BB962C8B-B14F-4D97-AF65-F5344CB8AC3E}">
        <p14:creationId xmlns:p14="http://schemas.microsoft.com/office/powerpoint/2010/main" val="315404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45856"/>
            <a:ext cx="4334180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Ball Intake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and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Defense Destroyer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8" y="0"/>
            <a:ext cx="7447722" cy="6668786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243"/>
            <a:ext cx="3715081" cy="1760019"/>
          </a:xfrm>
        </p:spPr>
      </p:pic>
    </p:spTree>
    <p:extLst>
      <p:ext uri="{BB962C8B-B14F-4D97-AF65-F5344CB8AC3E}">
        <p14:creationId xmlns:p14="http://schemas.microsoft.com/office/powerpoint/2010/main" val="118569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Full Electrical 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System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243"/>
            <a:ext cx="3715081" cy="17600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0"/>
            <a:ext cx="7025640" cy="6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Pneumatic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PCM is connected to the RoboRIO via the CAN bus.</a:t>
            </a:r>
          </a:p>
          <a:p>
            <a:r>
              <a:rPr lang="en-US" dirty="0">
                <a:solidFill>
                  <a:srgbClr val="7030A0"/>
                </a:solidFill>
              </a:rPr>
              <a:t>The compressor and limit switch connected to the PCM, as per the rules.</a:t>
            </a:r>
          </a:p>
          <a:p>
            <a:r>
              <a:rPr lang="en-US" dirty="0">
                <a:solidFill>
                  <a:srgbClr val="7030A0"/>
                </a:solidFill>
              </a:rPr>
              <a:t>There are two solenoids on the robot; one for the ball intake, one for the defense destroyer.</a:t>
            </a:r>
          </a:p>
          <a:p>
            <a:r>
              <a:rPr lang="en-US" dirty="0">
                <a:solidFill>
                  <a:srgbClr val="7030A0"/>
                </a:solidFill>
              </a:rPr>
              <a:t>The compressor stores air in two tanks at 120 PSI.</a:t>
            </a:r>
          </a:p>
          <a:p>
            <a:r>
              <a:rPr lang="en-US" dirty="0">
                <a:solidFill>
                  <a:srgbClr val="7030A0"/>
                </a:solidFill>
              </a:rPr>
              <a:t>The solenoids are fed regulated 60 PSI air.</a:t>
            </a:r>
          </a:p>
          <a:p>
            <a:r>
              <a:rPr lang="en-US" dirty="0">
                <a:solidFill>
                  <a:srgbClr val="7030A0"/>
                </a:solidFill>
              </a:rPr>
              <a:t>Each solenoid actuates either pair of cylinders in one direction or the other.</a:t>
            </a:r>
          </a:p>
        </p:txBody>
      </p:sp>
    </p:spTree>
    <p:extLst>
      <p:ext uri="{BB962C8B-B14F-4D97-AF65-F5344CB8AC3E}">
        <p14:creationId xmlns:p14="http://schemas.microsoft.com/office/powerpoint/2010/main" val="34132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Battery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37" y="1842926"/>
            <a:ext cx="5055326" cy="4809722"/>
          </a:xfrm>
        </p:spPr>
      </p:pic>
    </p:spTree>
    <p:extLst>
      <p:ext uri="{BB962C8B-B14F-4D97-AF65-F5344CB8AC3E}">
        <p14:creationId xmlns:p14="http://schemas.microsoft.com/office/powerpoint/2010/main" val="199616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Pneumatic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7262"/>
            <a:ext cx="10058400" cy="23539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4046220" cy="1916897"/>
          </a:xfrm>
        </p:spPr>
      </p:pic>
    </p:spTree>
    <p:extLst>
      <p:ext uri="{BB962C8B-B14F-4D97-AF65-F5344CB8AC3E}">
        <p14:creationId xmlns:p14="http://schemas.microsoft.com/office/powerpoint/2010/main" val="20662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Power Distribution Panel (PDP)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19" y="2076199"/>
            <a:ext cx="7235561" cy="4546670"/>
          </a:xfrm>
        </p:spPr>
      </p:pic>
    </p:spTree>
    <p:extLst>
      <p:ext uri="{BB962C8B-B14F-4D97-AF65-F5344CB8AC3E}">
        <p14:creationId xmlns:p14="http://schemas.microsoft.com/office/powerpoint/2010/main" val="274284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</a:rPr>
              <a:t>RoboRIO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65" y="1872664"/>
            <a:ext cx="5162270" cy="4737142"/>
          </a:xfrm>
        </p:spPr>
      </p:pic>
    </p:spTree>
    <p:extLst>
      <p:ext uri="{BB962C8B-B14F-4D97-AF65-F5344CB8AC3E}">
        <p14:creationId xmlns:p14="http://schemas.microsoft.com/office/powerpoint/2010/main" val="249988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Pneumatic Control Module (PCM)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70" y="1890939"/>
            <a:ext cx="6161059" cy="4836432"/>
          </a:xfrm>
        </p:spPr>
      </p:pic>
    </p:spTree>
    <p:extLst>
      <p:ext uri="{BB962C8B-B14F-4D97-AF65-F5344CB8AC3E}">
        <p14:creationId xmlns:p14="http://schemas.microsoft.com/office/powerpoint/2010/main" val="338251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Voltage Regulator Module (VRM)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78" y="1904001"/>
            <a:ext cx="5080043" cy="4792175"/>
          </a:xfrm>
        </p:spPr>
      </p:pic>
    </p:spTree>
    <p:extLst>
      <p:ext uri="{BB962C8B-B14F-4D97-AF65-F5344CB8AC3E}">
        <p14:creationId xmlns:p14="http://schemas.microsoft.com/office/powerpoint/2010/main" val="9347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79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CAN Talon SRX Motor Controller (SRX)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25" y="1882525"/>
            <a:ext cx="4975475" cy="4975475"/>
          </a:xfrm>
        </p:spPr>
      </p:pic>
    </p:spTree>
    <p:extLst>
      <p:ext uri="{BB962C8B-B14F-4D97-AF65-F5344CB8AC3E}">
        <p14:creationId xmlns:p14="http://schemas.microsoft.com/office/powerpoint/2010/main" val="317070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Victor SP Motor Controller (SP)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7955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Wi-Fi Radio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9" y="1825624"/>
            <a:ext cx="5073542" cy="4799571"/>
          </a:xfrm>
        </p:spPr>
      </p:pic>
    </p:spTree>
    <p:extLst>
      <p:ext uri="{BB962C8B-B14F-4D97-AF65-F5344CB8AC3E}">
        <p14:creationId xmlns:p14="http://schemas.microsoft.com/office/powerpoint/2010/main" val="115048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266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Electrical System</vt:lpstr>
      <vt:lpstr>Battery</vt:lpstr>
      <vt:lpstr>Power Distribution Panel (PDP)</vt:lpstr>
      <vt:lpstr>RoboRIO</vt:lpstr>
      <vt:lpstr>Pneumatic Control Module (PCM)</vt:lpstr>
      <vt:lpstr>Voltage Regulator Module (VRM)</vt:lpstr>
      <vt:lpstr>CAN Talon SRX Motor Controller (SRX)</vt:lpstr>
      <vt:lpstr>Victor SP Motor Controller (SP)</vt:lpstr>
      <vt:lpstr>Wi-Fi Radio</vt:lpstr>
      <vt:lpstr>CIM</vt:lpstr>
      <vt:lpstr>Compressor</vt:lpstr>
      <vt:lpstr>Solenoid</vt:lpstr>
      <vt:lpstr>Drive System</vt:lpstr>
      <vt:lpstr>Drive System</vt:lpstr>
      <vt:lpstr>Ball Intake</vt:lpstr>
      <vt:lpstr>Defense Destroyer</vt:lpstr>
      <vt:lpstr>Ball Intake  and  Defense Destroyer</vt:lpstr>
      <vt:lpstr>Full Electrical  System</vt:lpstr>
      <vt:lpstr>Pneumatic System</vt:lpstr>
      <vt:lpstr>Pneumatic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System</dc:title>
  <dc:creator>Marcus Behel</dc:creator>
  <cp:lastModifiedBy>Marcus Behel</cp:lastModifiedBy>
  <cp:revision>25</cp:revision>
  <dcterms:created xsi:type="dcterms:W3CDTF">2016-02-01T23:02:14Z</dcterms:created>
  <dcterms:modified xsi:type="dcterms:W3CDTF">2016-02-25T00:33:29Z</dcterms:modified>
</cp:coreProperties>
</file>