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5" r:id="rId9"/>
    <p:sldId id="265" r:id="rId10"/>
    <p:sldId id="266" r:id="rId11"/>
    <p:sldId id="273" r:id="rId12"/>
    <p:sldId id="274" r:id="rId13"/>
    <p:sldId id="257" r:id="rId14"/>
    <p:sldId id="258" r:id="rId15"/>
    <p:sldId id="267" r:id="rId16"/>
    <p:sldId id="269" r:id="rId17"/>
    <p:sldId id="268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6" autoAdjust="0"/>
    <p:restoredTop sz="94660"/>
  </p:normalViewPr>
  <p:slideViewPr>
    <p:cSldViewPr snapToGrid="0">
      <p:cViewPr>
        <p:scale>
          <a:sx n="75" d="100"/>
          <a:sy n="75" d="100"/>
        </p:scale>
        <p:origin x="465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B72E-9670-43C3-958F-177F62C6E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17737-6A97-43ED-B858-5CF042790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266CA-30F0-433F-A48D-8E875104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AB048-58DC-42AC-89D8-0B6F58E1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D2EF0-A4F3-49B1-AA80-A884F408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D552-1278-4630-BC72-AF417626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CF64A-45D0-4053-A30C-5E8357A21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23A31-2DBA-4C7D-A86A-B24ECA93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641-3EC7-4D30-B36B-C0B8A1557D6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4F45-B762-4DB8-AB86-B828BCFF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E29C8-886B-4D44-B325-55AC4F9B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733" smtClean="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pPr algn="ctr"/>
              <a:t>‹#›</a:t>
            </a:fld>
            <a:endParaRPr lang="en" sz="1733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58042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8EFA-D925-4893-B0CE-CE879916B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1C48F-AF0F-47A0-B3D6-DDFC640F1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C7AE0-7C30-4405-A4CA-FE0161074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641-3EC7-4D30-B36B-C0B8A1557D6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F0C79-6110-413D-B72C-187CD8B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0D39C-94DF-4FCB-953F-E8B451D9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733" smtClean="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pPr algn="ctr"/>
              <a:t>‹#›</a:t>
            </a:fld>
            <a:endParaRPr lang="en" sz="1733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22630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6760-9C09-4478-BB84-B438E3D9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D487E-FFAC-4A0F-A867-4C7B46EF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31596-E67D-4745-98DE-B7EA6972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A256-AA85-4314-8637-6C45D72E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4583D-BF85-49DE-B88A-DD28524C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2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DDB6-C0F4-4F31-AE2D-14DC7D08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DFBF1-441E-495A-821A-DFDA86EDB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D5D20-5652-442A-BB6D-D1728C33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641-3EC7-4D30-B36B-C0B8A1557D6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F839C-111F-447F-A4A6-AE578C1D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A364-B7F6-4D15-8EA2-B71CE717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733" smtClean="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pPr algn="ctr"/>
              <a:t>‹#›</a:t>
            </a:fld>
            <a:endParaRPr lang="en" sz="1733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20761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B9BA-7CB4-41A3-8B3A-43AE257A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2E26F-3EE6-42A6-958B-FE92F1E04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766D8-2FEC-41CE-A212-5EE349062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83D81-0DA9-48F6-B95E-6A7C1057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B75B-86A9-46CF-BB4D-2B431104713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FCB4E-4348-4A74-B252-97D96926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E6107-0963-47D2-9A7F-7BC30876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22EB-E2A2-4F1D-B2E3-8D7935213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AA7C-6FF8-4E55-BA84-50702B0E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CCA5F-D909-4B2D-B1CF-1105D36F1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3FCC6-DF70-49AB-A88C-09AC58CB8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D0D3F-9B68-4384-9CE6-38F76E5C3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5B669-F3B0-4C34-80AF-7C4CCA43A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262E6-7C11-48D1-BE0A-2BC125CD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641-3EC7-4D30-B36B-C0B8A1557D6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8D7DF-EDD1-4922-9732-384A6B39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9ACB8-BF9C-489A-87D7-2F1F700E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733" smtClean="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pPr algn="ctr"/>
              <a:t>‹#›</a:t>
            </a:fld>
            <a:endParaRPr lang="en" sz="1733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77842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DCC6-1DE5-47F6-A2B1-B799BD61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31D97-4A05-4671-BE38-986B42C7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641-3EC7-4D30-B36B-C0B8A1557D6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8531F-B9F0-482B-B13E-DDF5D894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5550A-D034-4335-A414-ECD7495D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563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DA61E-F641-4293-8A84-D51AA7E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641-3EC7-4D30-B36B-C0B8A1557D6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810DF-7151-4F91-A648-8656ADB5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95DE0-FD04-4CDF-8586-4E2003B5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015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3640-FF77-4B14-9E6F-E0D25EB7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BDD7A-2C7D-4AEC-BAC3-EB9F1E5F7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4B5AE-F124-4712-979C-15C6735F7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A50FD-52EF-4ED9-A722-16A0A441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641-3EC7-4D30-B36B-C0B8A1557D6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4523F-3256-4612-8A98-F8F9561C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D48F0-0FDB-47EC-B4EF-C0BF7A35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733" smtClean="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pPr algn="ctr"/>
              <a:t>‹#›</a:t>
            </a:fld>
            <a:endParaRPr lang="en" sz="1733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87883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BA5B-9790-4C4C-8CB7-420D46EA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D7937-9FEC-4733-A384-97BDCC8CC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D4AE-8B59-4B50-B92A-8F6A2274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3839A-49B9-4483-ACF9-33AB3C20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F641-3EC7-4D30-B36B-C0B8A1557D6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D5177-5348-4A8A-BA70-14DD261B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B8643-9EE2-426F-B75C-9350C4DD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733" smtClean="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pPr algn="ctr"/>
              <a:t>‹#›</a:t>
            </a:fld>
            <a:endParaRPr lang="en" sz="1733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422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69E96C-CCA9-464F-B282-834F4814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04F73-31B8-4D65-BCC6-FFF045BD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5DBD-5301-4581-B8C2-E86BDAD86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F641-3EC7-4D30-B36B-C0B8A1557D6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EE25-8D3A-4717-94E4-29ED05A75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5D20-A0D7-4719-9DDA-14D79AD05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00000000-1234-1234-1234-123412341234}" type="slidenum">
              <a:rPr lang="en" sz="1733" smtClean="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pPr algn="ctr"/>
              <a:t>‹#›</a:t>
            </a:fld>
            <a:endParaRPr lang="en" sz="1733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21119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8F71F729-76A3-4128-BA21-70DB2AA54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69" y="492573"/>
            <a:ext cx="6272850" cy="5880796"/>
          </a:xfrm>
          <a:prstGeom prst="rect">
            <a:avLst/>
          </a:prstGeom>
        </p:spPr>
      </p:pic>
      <p:sp>
        <p:nvSpPr>
          <p:cNvPr id="27" name="Rectangle 22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4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Electrical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2"/>
              </a:solidFill>
            </a:endParaRPr>
          </a:p>
          <a:p>
            <a:r>
              <a:rPr lang="en-US" sz="2000">
                <a:solidFill>
                  <a:schemeClr val="bg2"/>
                </a:solidFill>
              </a:rPr>
              <a:t>Team 2655</a:t>
            </a:r>
          </a:p>
          <a:p>
            <a:r>
              <a:rPr lang="en-US" sz="2000">
                <a:solidFill>
                  <a:schemeClr val="bg2"/>
                </a:solidFill>
              </a:rPr>
              <a:t>2016 FIRST Stronghold</a:t>
            </a:r>
          </a:p>
        </p:txBody>
      </p:sp>
    </p:spTree>
    <p:extLst>
      <p:ext uri="{BB962C8B-B14F-4D97-AF65-F5344CB8AC3E}">
        <p14:creationId xmlns:p14="http://schemas.microsoft.com/office/powerpoint/2010/main" val="217362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B92047-BD3E-4C4C-821F-388C55958655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6CE86ACD-4FE4-4B6B-A8CB-A014C61E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1DBF3E-CF23-468B-B5A5-18DA7067AF97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060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55" y="961812"/>
            <a:ext cx="5176888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Compressor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1C002A-2A1A-40E1-B45B-95F624DDC7AF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4E71AAFC-B8E8-4FF6-9C05-EAD052697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2E3AD1-2FEE-42A8-8959-ED89C70D6EA2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932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Solenoid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112C75-911B-4DB2-BD6E-EDFA4A572274}"/>
              </a:ext>
            </a:extLst>
          </p:cNvPr>
          <p:cNvGrpSpPr/>
          <p:nvPr/>
        </p:nvGrpSpPr>
        <p:grpSpPr>
          <a:xfrm>
            <a:off x="2013557" y="33886"/>
            <a:ext cx="2063486" cy="1855851"/>
            <a:chOff x="4883718" y="3584948"/>
            <a:chExt cx="3973448" cy="349089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48E4AAB4-0F06-4F07-951C-E56D0FC37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94040-4726-409A-A7E6-6C9EE94D70B4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32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Drive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The drive system consists of four CIM motors that are each powered by CAN Talon SRX Motor controllers.</a:t>
            </a:r>
          </a:p>
          <a:p>
            <a:r>
              <a:rPr lang="en-US" sz="2400"/>
              <a:t>There are two motors on each gear box.</a:t>
            </a:r>
          </a:p>
          <a:p>
            <a:r>
              <a:rPr lang="en-US" sz="2400"/>
              <a:t>One gear box drives each side of the robot.</a:t>
            </a:r>
          </a:p>
        </p:txBody>
      </p:sp>
    </p:spTree>
    <p:extLst>
      <p:ext uri="{BB962C8B-B14F-4D97-AF65-F5344CB8AC3E}">
        <p14:creationId xmlns:p14="http://schemas.microsoft.com/office/powerpoint/2010/main" val="136425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generated with high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6" y="307731"/>
            <a:ext cx="4131925" cy="3997637"/>
          </a:xfrm>
          <a:prstGeom prst="rect">
            <a:avLst/>
          </a:prstGeom>
        </p:spPr>
      </p:pic>
      <p:pic>
        <p:nvPicPr>
          <p:cNvPr id="5" name="Content Placeholder 4" descr="A close up of a logo&#10;&#10;Description generated with very high confidenc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1010769"/>
            <a:ext cx="5455917" cy="2591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Drive System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43C41C-2A86-4361-928B-4F007B89A3AB}"/>
              </a:ext>
            </a:extLst>
          </p:cNvPr>
          <p:cNvGrpSpPr/>
          <p:nvPr/>
        </p:nvGrpSpPr>
        <p:grpSpPr>
          <a:xfrm>
            <a:off x="0" y="0"/>
            <a:ext cx="1968500" cy="1770423"/>
            <a:chOff x="4883718" y="3584948"/>
            <a:chExt cx="3973448" cy="3490896"/>
          </a:xfrm>
        </p:grpSpPr>
        <p:pic>
          <p:nvPicPr>
            <p:cNvPr id="28" name="Picture 2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4BFB0958-FA37-4B9B-BE24-ED1B9B56F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E53DAD-B4A1-48EF-BF3A-75062FE0CB8E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05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Ball Intake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The ball intake consists of a four-bar linkage powered by two pneumatic cylinders.</a:t>
            </a:r>
          </a:p>
          <a:p>
            <a:r>
              <a:rPr lang="en-US" sz="2400"/>
              <a:t>Both cylinders are controlled by a single bi-directional solenoid.</a:t>
            </a:r>
          </a:p>
          <a:p>
            <a:r>
              <a:rPr lang="en-US" sz="2400"/>
              <a:t>There is one Mini-CIM motor with a 3:1 planetary gearbox on the front of the ball intake to hold on to the ball.</a:t>
            </a:r>
          </a:p>
          <a:p>
            <a:r>
              <a:rPr lang="en-US" sz="2400"/>
              <a:t>The CIM is controlled by a Victor SP.</a:t>
            </a:r>
          </a:p>
        </p:txBody>
      </p:sp>
    </p:spTree>
    <p:extLst>
      <p:ext uri="{BB962C8B-B14F-4D97-AF65-F5344CB8AC3E}">
        <p14:creationId xmlns:p14="http://schemas.microsoft.com/office/powerpoint/2010/main" val="89519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Defense Destroyer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The defense destroyer is a two-bar linkage powered by two pneumatic cylinders, one on each side.</a:t>
            </a:r>
          </a:p>
          <a:p>
            <a:r>
              <a:rPr lang="en-US" sz="2400"/>
              <a:t>Both cylinders are controlled by one bi-directional solenoid.</a:t>
            </a:r>
          </a:p>
        </p:txBody>
      </p:sp>
    </p:spTree>
    <p:extLst>
      <p:ext uri="{BB962C8B-B14F-4D97-AF65-F5344CB8AC3E}">
        <p14:creationId xmlns:p14="http://schemas.microsoft.com/office/powerpoint/2010/main" val="315404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ell phone&#10;&#10;Description generated with high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2" y="307731"/>
            <a:ext cx="4466633" cy="3997637"/>
          </a:xfrm>
          <a:prstGeom prst="rect">
            <a:avLst/>
          </a:prstGeom>
        </p:spPr>
      </p:pic>
      <p:pic>
        <p:nvPicPr>
          <p:cNvPr id="4" name="Content Placeholder 4" descr="A close up of a logo&#10;&#10;Description generated with very high confidenc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1010769"/>
            <a:ext cx="5455917" cy="2591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Ball Intake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and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Defense Destroyer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C57A15-5172-41D2-BB69-A070C4B2790B}"/>
              </a:ext>
            </a:extLst>
          </p:cNvPr>
          <p:cNvGrpSpPr/>
          <p:nvPr/>
        </p:nvGrpSpPr>
        <p:grpSpPr>
          <a:xfrm>
            <a:off x="0" y="0"/>
            <a:ext cx="1968500" cy="1770423"/>
            <a:chOff x="4883718" y="3584948"/>
            <a:chExt cx="3973448" cy="3490896"/>
          </a:xfrm>
        </p:grpSpPr>
        <p:pic>
          <p:nvPicPr>
            <p:cNvPr id="14" name="Picture 13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45A4A8EE-7140-450F-A070-45209591A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AE00C7-BA12-48C3-A536-D198514E4C35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5692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generated with very high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6" y="307731"/>
            <a:ext cx="4164204" cy="3997637"/>
          </a:xfrm>
          <a:prstGeom prst="rect">
            <a:avLst/>
          </a:prstGeom>
        </p:spPr>
      </p:pic>
      <p:pic>
        <p:nvPicPr>
          <p:cNvPr id="4" name="Content Placeholder 4" descr="A close up of a logo&#10;&#10;Description generated with very high confidenc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1010769"/>
            <a:ext cx="5455917" cy="2591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</a:rPr>
              <a:t>Full Electrical </a:t>
            </a:r>
            <a:br>
              <a:rPr lang="en-US" sz="3000">
                <a:solidFill>
                  <a:schemeClr val="bg1"/>
                </a:solidFill>
              </a:rPr>
            </a:br>
            <a:r>
              <a:rPr lang="en-US" sz="3000">
                <a:solidFill>
                  <a:schemeClr val="bg1"/>
                </a:solidFill>
              </a:rPr>
              <a:t>System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5EB89C-A56C-40B3-8135-B966E4F2B955}"/>
              </a:ext>
            </a:extLst>
          </p:cNvPr>
          <p:cNvGrpSpPr/>
          <p:nvPr/>
        </p:nvGrpSpPr>
        <p:grpSpPr>
          <a:xfrm>
            <a:off x="0" y="0"/>
            <a:ext cx="1968500" cy="1770423"/>
            <a:chOff x="4883718" y="3584948"/>
            <a:chExt cx="3973448" cy="3490896"/>
          </a:xfrm>
        </p:grpSpPr>
        <p:pic>
          <p:nvPicPr>
            <p:cNvPr id="10" name="Picture 9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F66D0D02-27F4-426E-8556-F10AAF8C3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CE0BDD-B3AA-4652-9A60-56EE8029C85A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638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Pneumatic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r>
              <a:rPr lang="en-US" sz="2400"/>
              <a:t>The PCM is connected to the RoboRIO via the CAN bus.</a:t>
            </a:r>
          </a:p>
          <a:p>
            <a:r>
              <a:rPr lang="en-US" sz="2400"/>
              <a:t>The compressor and limit switch connected to the PCM, as per the rules.</a:t>
            </a:r>
          </a:p>
          <a:p>
            <a:r>
              <a:rPr lang="en-US" sz="2400"/>
              <a:t>There are two solenoids on the robot; one for the ball intake, one for the defense destroyer.</a:t>
            </a:r>
          </a:p>
          <a:p>
            <a:r>
              <a:rPr lang="en-US" sz="2400"/>
              <a:t>The compressor stores air in two tanks at 120 PSI.</a:t>
            </a:r>
          </a:p>
          <a:p>
            <a:r>
              <a:rPr lang="en-US" sz="2400"/>
              <a:t>The solenoids are fed regulated 60 PSI air.</a:t>
            </a:r>
          </a:p>
          <a:p>
            <a:r>
              <a:rPr lang="en-US" sz="2400"/>
              <a:t>Each solenoid actuates either pair of cylinders in one direction or the other.</a:t>
            </a:r>
          </a:p>
        </p:txBody>
      </p:sp>
    </p:spTree>
    <p:extLst>
      <p:ext uri="{BB962C8B-B14F-4D97-AF65-F5344CB8AC3E}">
        <p14:creationId xmlns:p14="http://schemas.microsoft.com/office/powerpoint/2010/main" val="341327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indoor, battery, sitting, wall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08" y="961812"/>
            <a:ext cx="5182782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Battery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25DBFB-5103-4764-A1BB-8F2A51A1A8DD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11" name="Picture 10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4192C55C-5A55-45E1-A11D-7B40E62FF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4F27D0-75F7-4F0E-A893-77147E224B5A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616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close up of a logo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010769"/>
            <a:ext cx="5455917" cy="2591561"/>
          </a:xfrm>
          <a:prstGeom prst="rect">
            <a:avLst/>
          </a:prstGeom>
        </p:spPr>
      </p:pic>
      <p:pic>
        <p:nvPicPr>
          <p:cNvPr id="4" name="Picture 3" descr="A screenshot of a social media post&#10;&#10;Description generated with very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1665479"/>
            <a:ext cx="5455917" cy="1282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Pneumatic System</a:t>
            </a:r>
          </a:p>
        </p:txBody>
      </p:sp>
    </p:spTree>
    <p:extLst>
      <p:ext uri="{BB962C8B-B14F-4D97-AF65-F5344CB8AC3E}">
        <p14:creationId xmlns:p14="http://schemas.microsoft.com/office/powerpoint/2010/main" val="20662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rain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72008"/>
            <a:ext cx="7188199" cy="4510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Power Distribution Panel 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(PDP)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212178-506C-479E-A17A-289544341D26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047E2F8C-F171-4814-A098-971344DE5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4185DB-E73D-4EFA-8E3E-170566666AB7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284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ircuit board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44" y="961812"/>
            <a:ext cx="5373511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RoboRIO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0F7D22-D103-41BC-9E24-209374A1728B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7" name="Picture 6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BA858C48-791F-44E9-9A3A-93717FF90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6A299F-F84C-4C8A-A7B0-59D9C1B74C69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988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ircuit boar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43" y="961812"/>
            <a:ext cx="6281512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Pneumatic Control Module 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(PCM)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0DE214-5E3C-409E-A7C2-2224970D8E03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46575F9B-9670-4D7C-BB71-DF85B0D2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C37EA4-C73D-4611-8F5A-5B3C5C18C4D8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51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sky, black, indoor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91" y="961812"/>
            <a:ext cx="5231816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Voltage Regulator Module (VRM)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21EDC7-DFB0-429D-B88C-F4F48C222B35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BF18D079-A5FB-46C0-91C8-B099E6FF0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C66D4A-BECE-445D-8115-88FEB52099AB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479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device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 Talon SRX Motor Controller (SRX)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CD9317-6E76-45ED-BA5B-69F536A825F5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E79BE94E-36E6-4024-B83D-AC39CF35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21308E-36DC-4C69-89C7-D826821CCE50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070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Victor SP Motor Controller (SP)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356D27-A5FA-402A-97BC-06A79D9509C1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FCE059F6-F29E-4A1C-8B9B-A623B2152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AE210E-E07B-486B-A6E8-BDB16B3B1AC6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955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electronics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70" y="961812"/>
            <a:ext cx="5212459" cy="4930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Wi-Fi Radio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653303-3EF2-428E-B657-4A6DEDE5C599}"/>
              </a:ext>
            </a:extLst>
          </p:cNvPr>
          <p:cNvGrpSpPr/>
          <p:nvPr/>
        </p:nvGrpSpPr>
        <p:grpSpPr>
          <a:xfrm>
            <a:off x="2013557" y="0"/>
            <a:ext cx="2063486" cy="1855851"/>
            <a:chOff x="4883718" y="3584948"/>
            <a:chExt cx="3973448" cy="3490896"/>
          </a:xfrm>
        </p:grpSpPr>
        <p:pic>
          <p:nvPicPr>
            <p:cNvPr id="6" name="Picture 5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2197012C-E27A-41EB-9F29-33791DC0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962" y="3584948"/>
              <a:ext cx="3723081" cy="3489928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DB3FC6-2B21-49ED-8B94-228980181CA4}"/>
                </a:ext>
              </a:extLst>
            </p:cNvPr>
            <p:cNvSpPr/>
            <p:nvPr/>
          </p:nvSpPr>
          <p:spPr>
            <a:xfrm>
              <a:off x="4883718" y="3585916"/>
              <a:ext cx="3973448" cy="348992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048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latypi">
      <a:dk1>
        <a:srgbClr val="000000"/>
      </a:dk1>
      <a:lt1>
        <a:srgbClr val="FFFFFF"/>
      </a:lt1>
      <a:dk2>
        <a:srgbClr val="541348"/>
      </a:dk2>
      <a:lt2>
        <a:srgbClr val="E7E6E6"/>
      </a:lt2>
      <a:accent1>
        <a:srgbClr val="A92791"/>
      </a:accent1>
      <a:accent2>
        <a:srgbClr val="FFAE32"/>
      </a:accent2>
      <a:accent3>
        <a:srgbClr val="EDEA0F"/>
      </a:accent3>
      <a:accent4>
        <a:srgbClr val="BD328D"/>
      </a:accent4>
      <a:accent5>
        <a:srgbClr val="F7BE39"/>
      </a:accent5>
      <a:accent6>
        <a:srgbClr val="E9E544"/>
      </a:accent6>
      <a:hlink>
        <a:srgbClr val="FFAE32"/>
      </a:hlink>
      <a:folHlink>
        <a:srgbClr val="985C00"/>
      </a:folHlink>
    </a:clrScheme>
    <a:fontScheme name="Custom 1">
      <a:majorFont>
        <a:latin typeface="Montserrat Medium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266</Words>
  <Application>Microsoft Office PowerPoint</Application>
  <PresentationFormat>Widescreen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Montserrat Light</vt:lpstr>
      <vt:lpstr>Montserrat Medium</vt:lpstr>
      <vt:lpstr>Raleway ExtraBold</vt:lpstr>
      <vt:lpstr>Office Theme</vt:lpstr>
      <vt:lpstr>Electrical System</vt:lpstr>
      <vt:lpstr>Battery</vt:lpstr>
      <vt:lpstr>Power Distribution Panel (PDP)</vt:lpstr>
      <vt:lpstr>RoboRIO</vt:lpstr>
      <vt:lpstr>Pneumatic Control Module (PCM)</vt:lpstr>
      <vt:lpstr>Voltage Regulator Module (VRM)</vt:lpstr>
      <vt:lpstr>CAN Talon SRX Motor Controller (SRX)</vt:lpstr>
      <vt:lpstr>Victor SP Motor Controller (SP)</vt:lpstr>
      <vt:lpstr>Wi-Fi Radio</vt:lpstr>
      <vt:lpstr>CIM</vt:lpstr>
      <vt:lpstr>Compressor</vt:lpstr>
      <vt:lpstr>Solenoid</vt:lpstr>
      <vt:lpstr>Drive System</vt:lpstr>
      <vt:lpstr>Drive System</vt:lpstr>
      <vt:lpstr>Ball Intake</vt:lpstr>
      <vt:lpstr>Defense Destroyer</vt:lpstr>
      <vt:lpstr>Ball Intake  and  Defense Destroyer</vt:lpstr>
      <vt:lpstr>Full Electrical  System</vt:lpstr>
      <vt:lpstr>Pneumatic System</vt:lpstr>
      <vt:lpstr>Pneumatic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System</dc:title>
  <dc:creator>Marcus Behel</dc:creator>
  <cp:lastModifiedBy>Brewbaker, Matthew Jon</cp:lastModifiedBy>
  <cp:revision>29</cp:revision>
  <dcterms:created xsi:type="dcterms:W3CDTF">2016-02-01T23:02:14Z</dcterms:created>
  <dcterms:modified xsi:type="dcterms:W3CDTF">2018-03-08T00:09:03Z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